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3" autoAdjust="0"/>
    <p:restoredTop sz="86410" autoAdjust="0"/>
  </p:normalViewPr>
  <p:slideViewPr>
    <p:cSldViewPr snapToGrid="0" snapToObjects="1">
      <p:cViewPr varScale="1">
        <p:scale>
          <a:sx n="100" d="100"/>
          <a:sy n="100" d="100"/>
        </p:scale>
        <p:origin x="576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72DD0C-9EF4-494A-BDCD-012A45E2B84C}" type="datetimeFigureOut">
              <a:rPr lang="LID4096" smtClean="0"/>
              <a:t>04/20/2021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FA201-FC9A-4301-9C41-2BC28372BD5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8409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2020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2019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2018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2018 TOP 5 CRIMES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2020 TOP 5 CRIMES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2019 TOP 5 CRIMES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Top 5 Neighborhoods With YoY Changes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Count of Cases by Neighborhood For 2020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pp.powerbi.com/groups/me/reports/0fbaa419-c6f6-4c00-a9b6-709e7baeb18c?pbi_source=PowerPoint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fbaa419-c6f6-4c00-a9b6-709e7baeb18c/ReportSection8f271262a4d857220b77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0" y="1816100"/>
            <a:ext cx="6918325" cy="93821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COVID ERA CRIMES IN SF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990219" y="3809022"/>
            <a:ext cx="2666980" cy="516152"/>
          </a:xfrm>
          <a:prstGeom prst="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 in Power BI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4/20/2021 6:23:21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4/20/2021 6:14:57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olice Officer Hat">
                <a:extLst>
                  <a:ext uri="{FF2B5EF4-FFF2-40B4-BE49-F238E27FC236}">
                    <a16:creationId xmlns:a16="http://schemas.microsoft.com/office/drawing/2014/main" id="{ACEB77F1-D847-4473-B6DD-1C00754D4C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54533116"/>
                  </p:ext>
                </p:extLst>
              </p:nvPr>
            </p:nvGraphicFramePr>
            <p:xfrm>
              <a:off x="7392360" y="722376"/>
              <a:ext cx="4323389" cy="265971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323389" cy="2659712"/>
                    </a:xfrm>
                    <a:prstGeom prst="rect">
                      <a:avLst/>
                    </a:prstGeom>
                  </am3d:spPr>
                  <am3d:camera>
                    <am3d:pos x="0" y="0" z="723021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056525" d="1000000"/>
                    <am3d:preTrans dx="-193293" dy="-1939019" dz="13922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346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olice Officer Hat">
                <a:extLst>
                  <a:ext uri="{FF2B5EF4-FFF2-40B4-BE49-F238E27FC236}">
                    <a16:creationId xmlns:a16="http://schemas.microsoft.com/office/drawing/2014/main" id="{ACEB77F1-D847-4473-B6DD-1C00754D4C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92360" y="722376"/>
                <a:ext cx="4323389" cy="2659712"/>
              </a:xfrm>
              <a:prstGeom prst="rect">
                <a:avLst/>
              </a:prstGeom>
            </p:spPr>
          </p:pic>
        </mc:Fallback>
      </mc:AlternateContent>
      <p:sp>
        <p:nvSpPr>
          <p:cNvPr id="5" name="Arrow: Left 4">
            <a:extLst>
              <a:ext uri="{FF2B5EF4-FFF2-40B4-BE49-F238E27FC236}">
                <a16:creationId xmlns:a16="http://schemas.microsoft.com/office/drawing/2014/main" id="{9BCCCEDD-949C-420B-9D9D-B208B249E54A}"/>
              </a:ext>
            </a:extLst>
          </p:cNvPr>
          <p:cNvSpPr/>
          <p:nvPr/>
        </p:nvSpPr>
        <p:spPr>
          <a:xfrm rot="627130">
            <a:off x="3238802" y="4326953"/>
            <a:ext cx="962025" cy="355013"/>
          </a:xfrm>
          <a:prstGeom prst="leftArrow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hape, textbox, image, 2020, 2019, 2018, lineChart, slicer, 2018 TOP 5 CRIMES, 2020 TOP 5 CRIMES, 2019 TOP 5 CRIMES, Top 5 Neighborhoods With YoY Changes, textbox, slicer, donutChart, clusteredBarChart, textbox, Count of Cases by Neighborhood For 2020, textbox, slicer, pivotTable, textbox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D5E552B-9D3B-4BB5-B75F-5C1817537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20391"/>
            <a:ext cx="10905066" cy="2617216"/>
          </a:xfrm>
          <a:prstGeom prst="rect">
            <a:avLst/>
          </a:prstGeom>
          <a:ln>
            <a:noFill/>
          </a:ln>
        </p:spPr>
      </p:pic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81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901111-1D74-48A4-8683-524BF74FB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181" y="1668710"/>
            <a:ext cx="5462546" cy="35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667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Words>177</Words>
  <Application>Microsoft Office PowerPoint</Application>
  <PresentationFormat>Widescreen</PresentationFormat>
  <Paragraphs>72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COVID ERA CRIMES IN SF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Yilei Ge (c)</cp:lastModifiedBy>
  <cp:revision>8</cp:revision>
  <dcterms:created xsi:type="dcterms:W3CDTF">2016-09-04T11:54:55Z</dcterms:created>
  <dcterms:modified xsi:type="dcterms:W3CDTF">2021-04-20T18:52:03Z</dcterms:modified>
</cp:coreProperties>
</file>

<file path=docProps/thumbnail.jpeg>
</file>